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6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2" r:id="rId15"/>
    <p:sldId id="283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99A60D-259E-4AC4-AC3B-4F2C5AF8A2D4}" v="76" dt="2025-02-17T14:48:22.7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3EC5AE-3CF4-988F-DCA1-E1EBF06984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9600" b="1" i="1" dirty="0"/>
              <a:t>To my </a:t>
            </a:r>
            <a:r>
              <a:rPr lang="pl-PL" sz="9600" b="1" i="1" dirty="0">
                <a:sym typeface="Wingdings" panose="05000000000000000000" pitchFamily="2" charset="2"/>
              </a:rPr>
              <a:t> </a:t>
            </a:r>
            <a:endParaRPr lang="pl-PL" sz="9600" b="1" i="1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6AE5755-4A12-388C-07AB-FB153502F1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sz="3200" i="1" dirty="0"/>
              <a:t>Przedszkole niepubliczne </a:t>
            </a:r>
            <a:r>
              <a:rPr lang="pl-PL" sz="3200" i="1" dirty="0" err="1"/>
              <a:t>ekoludki</a:t>
            </a:r>
            <a:r>
              <a:rPr lang="pl-PL" sz="3200" i="1" dirty="0"/>
              <a:t> </a:t>
            </a:r>
          </a:p>
          <a:p>
            <a:endParaRPr lang="pl-PL" dirty="0"/>
          </a:p>
        </p:txBody>
      </p:sp>
      <p:pic>
        <p:nvPicPr>
          <p:cNvPr id="4" name="2e8a24bee3f946d0ad1760774662051d">
            <a:hlinkClick r:id="" action="ppaction://media"/>
            <a:extLst>
              <a:ext uri="{FF2B5EF4-FFF2-40B4-BE49-F238E27FC236}">
                <a16:creationId xmlns:a16="http://schemas.microsoft.com/office/drawing/2014/main" id="{751EBB2D-EC53-DC93-C00B-E9D4C4102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074" name="Picture 2" descr="Ekoludki | Przedszkole Niepubliczne">
            <a:extLst>
              <a:ext uri="{FF2B5EF4-FFF2-40B4-BE49-F238E27FC236}">
                <a16:creationId xmlns:a16="http://schemas.microsoft.com/office/drawing/2014/main" id="{C6EA7D49-7B5B-EF78-F89B-CE46407BC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97" y="264787"/>
            <a:ext cx="2831538" cy="207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koludki | Przedszkole Niepubliczne">
            <a:extLst>
              <a:ext uri="{FF2B5EF4-FFF2-40B4-BE49-F238E27FC236}">
                <a16:creationId xmlns:a16="http://schemas.microsoft.com/office/drawing/2014/main" id="{6D56533C-FBA0-72B4-3075-A5C8BD4A7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637506"/>
            <a:ext cx="254317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62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na wolnym powietrzu, futro, lemur, tra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AF2F67E-AB28-8D8E-B375-FE836149C38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0606" y="1592827"/>
            <a:ext cx="3302511" cy="3967262"/>
          </a:xfrm>
        </p:spPr>
      </p:pic>
      <p:pic>
        <p:nvPicPr>
          <p:cNvPr id="7" name="Obraz 6" descr="Obraz zawierający na wolnym powietrzu, niebo, budynek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71CF448-59DE-C227-D5A3-9070F7D63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491" y="1416605"/>
            <a:ext cx="6283569" cy="471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2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ubrania, obuwie, osoba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B89D5E9-9FA8-5638-6A8C-3E595EBB596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72749" y="1140542"/>
            <a:ext cx="4780218" cy="3903406"/>
          </a:xfrm>
        </p:spPr>
      </p:pic>
      <p:pic>
        <p:nvPicPr>
          <p:cNvPr id="7" name="Obraz 6" descr="Obraz zawierający ubrania, chłopiec, obuwie, małe dzieck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8589300-E9EC-DAF2-8F8D-175BD34EB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09" y="914400"/>
            <a:ext cx="5999417" cy="462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4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1BAABE-3BEB-1ADC-9514-1ECC56F9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867" y="2108104"/>
            <a:ext cx="10364451" cy="1596177"/>
          </a:xfrm>
        </p:spPr>
        <p:txBody>
          <a:bodyPr>
            <a:normAutofit/>
          </a:bodyPr>
          <a:lstStyle/>
          <a:p>
            <a:r>
              <a:rPr lang="pl-PL" sz="6600" b="1" i="1" dirty="0"/>
              <a:t>Wiemy jak jeść zdrowo </a:t>
            </a:r>
            <a:r>
              <a:rPr lang="pl-PL" sz="6600" b="1" i="1" dirty="0">
                <a:sym typeface="Wingdings" panose="05000000000000000000" pitchFamily="2" charset="2"/>
              </a:rPr>
              <a:t> </a:t>
            </a:r>
            <a:endParaRPr lang="pl-PL" sz="6600" b="1" i="1" dirty="0"/>
          </a:p>
        </p:txBody>
      </p:sp>
      <p:pic>
        <p:nvPicPr>
          <p:cNvPr id="5124" name="Picture 4" descr="767 900+ zbiorów ilustracji, beztantiemowych grafik wektorowych i klipartów  z kategorii Zdrowe Jedzenie - iStock">
            <a:extLst>
              <a:ext uri="{FF2B5EF4-FFF2-40B4-BE49-F238E27FC236}">
                <a16:creationId xmlns:a16="http://schemas.microsoft.com/office/drawing/2014/main" id="{B242B30B-1C5F-B365-8BEC-4790D2F29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312" y="4094018"/>
            <a:ext cx="3272270" cy="225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36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w pomieszczeniu, stół, Ludzka twarz, małe dzieck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E9BB9F9-A667-8B8A-9DC3-8F1F3BEC9DF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640259" y="1373905"/>
            <a:ext cx="4565649" cy="3424237"/>
          </a:xfrm>
        </p:spPr>
      </p:pic>
      <p:pic>
        <p:nvPicPr>
          <p:cNvPr id="7" name="Obraz 6" descr="Obraz zawierający choinka, ubrania, w pomieszczeniu, Wigilia Bożego Narodze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D4A5C42-7AFD-E915-78D2-12D67E34F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682" y="1181355"/>
            <a:ext cx="3613970" cy="481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6F529B-164A-615E-5313-6DCE76F45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201512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pl-PL" sz="6000" dirty="0"/>
              <a:t>Lubimy aktywnie spędzać czas !</a:t>
            </a:r>
          </a:p>
        </p:txBody>
      </p:sp>
      <p:pic>
        <p:nvPicPr>
          <p:cNvPr id="4098" name="Picture 2" descr="Przedszkole Gminy Sadki &quot;Dobre Ludki&quot; - Ćwiczenia gimnastyczne na powietrzu">
            <a:extLst>
              <a:ext uri="{FF2B5EF4-FFF2-40B4-BE49-F238E27FC236}">
                <a16:creationId xmlns:a16="http://schemas.microsoft.com/office/drawing/2014/main" id="{AB559AAA-85CA-B845-54F6-DC8644525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29" y="392076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20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na wolnym powietrzu, plac zabaw, obuwie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16EDE19-9299-4C1C-1ED6-1E065E8AD8D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401596" y="597756"/>
            <a:ext cx="2879958" cy="3839945"/>
          </a:xfrm>
        </p:spPr>
      </p:pic>
      <p:pic>
        <p:nvPicPr>
          <p:cNvPr id="7" name="Obraz 6" descr="Obraz zawierający na wolnym powietrzu, ziemia, plac zabaw, Sprzęt do zabawy na zewnątrz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69D4CD1-1C89-C039-7FC3-00878B4EF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29" y="2696161"/>
            <a:ext cx="4841196" cy="3630897"/>
          </a:xfrm>
          <a:prstGeom prst="rect">
            <a:avLst/>
          </a:prstGeom>
        </p:spPr>
      </p:pic>
      <p:pic>
        <p:nvPicPr>
          <p:cNvPr id="15" name="Obraz 14" descr="Obraz zawierający ziemia, Ludzka twarz, ubrania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BBEF7D1-AA84-C4BA-E5B7-D7165ED26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025" y="1514168"/>
            <a:ext cx="3609668" cy="481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8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92D4B2-80B2-BCA4-1D10-2D698DBEC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997841"/>
            <a:ext cx="10364451" cy="1596177"/>
          </a:xfrm>
        </p:spPr>
        <p:txBody>
          <a:bodyPr>
            <a:normAutofit fontScale="90000"/>
          </a:bodyPr>
          <a:lstStyle/>
          <a:p>
            <a:br>
              <a:rPr lang="pl-PL" sz="6000" dirty="0"/>
            </a:br>
            <a:r>
              <a:rPr lang="pl-PL" sz="6000" dirty="0"/>
              <a:t>Obchodzimy święta nietypowe </a:t>
            </a:r>
          </a:p>
        </p:txBody>
      </p:sp>
      <p:pic>
        <p:nvPicPr>
          <p:cNvPr id="6146" name="Picture 2" descr="DZIEŃ PLUSZOWEGO MISIA">
            <a:extLst>
              <a:ext uri="{FF2B5EF4-FFF2-40B4-BE49-F238E27FC236}">
                <a16:creationId xmlns:a16="http://schemas.microsoft.com/office/drawing/2014/main" id="{2DECA62A-6DB6-270A-2894-6BFEAB53C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29" y="2904792"/>
            <a:ext cx="3613355" cy="271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21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w pomieszczeniu, halloween, dynia, zabaw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6383271-D1BC-DA32-CC0A-8FA0D2E6B3F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52501" y="2005222"/>
            <a:ext cx="4565649" cy="3424237"/>
          </a:xfrm>
        </p:spPr>
      </p:pic>
      <p:pic>
        <p:nvPicPr>
          <p:cNvPr id="7" name="Obraz 6" descr="Obraz zawierający ubrania, obuwie, chłopiec, zabaw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2351351-5807-DAE0-C2E5-CD34F6FF9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7033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6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misiek, pluszak, w pomieszczeniu, pluszowy miś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AA143F9-6EBB-176E-A4A0-B8E68A1D39F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69498" y="2214694"/>
            <a:ext cx="2982831" cy="3424237"/>
          </a:xfrm>
        </p:spPr>
      </p:pic>
      <p:pic>
        <p:nvPicPr>
          <p:cNvPr id="7" name="Obraz 6" descr="Obraz zawierający zabawka, w pomieszczeniu, Taniec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A55C22F-B425-BE7C-7408-1AF5E0C0B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562" y="995625"/>
            <a:ext cx="6191075" cy="464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665212-0583-471D-266C-9A20BE3FD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210" y="1512821"/>
            <a:ext cx="10364451" cy="1596177"/>
          </a:xfrm>
        </p:spPr>
        <p:txBody>
          <a:bodyPr>
            <a:normAutofit/>
          </a:bodyPr>
          <a:lstStyle/>
          <a:p>
            <a:r>
              <a:rPr lang="pl-PL" sz="6000" dirty="0"/>
              <a:t>Lubimy warsztaty teatralne </a:t>
            </a:r>
          </a:p>
        </p:txBody>
      </p:sp>
      <p:pic>
        <p:nvPicPr>
          <p:cNvPr id="1026" name="Picture 2" descr="Grafika wektorowa Teatr, obrazy wektorowe | Depositphotos">
            <a:extLst>
              <a:ext uri="{FF2B5EF4-FFF2-40B4-BE49-F238E27FC236}">
                <a16:creationId xmlns:a16="http://schemas.microsoft.com/office/drawing/2014/main" id="{BA53E33D-3D10-349E-C71A-25BB89587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437" y="3315956"/>
            <a:ext cx="3367369" cy="31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13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B6ADF2-D29E-A214-C99F-91C9EFC4D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56" y="2044195"/>
            <a:ext cx="10364451" cy="2508140"/>
          </a:xfrm>
        </p:spPr>
        <p:txBody>
          <a:bodyPr>
            <a:normAutofit/>
          </a:bodyPr>
          <a:lstStyle/>
          <a:p>
            <a:r>
              <a:rPr lang="pl-PL" sz="5400" dirty="0"/>
              <a:t>Kreatywne zajęcia – codziennie uczymy się czegoś ciekawego </a:t>
            </a:r>
            <a:r>
              <a:rPr lang="pl-PL" sz="5400" dirty="0">
                <a:sym typeface="Wingdings" panose="05000000000000000000" pitchFamily="2" charset="2"/>
              </a:rPr>
              <a:t> 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337664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ubrania, osoba, w pomieszczeniu, Ludzka twarz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08FC7D6-57F8-8F22-58EE-2468FBA5BFA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00685" y="1975077"/>
            <a:ext cx="2568177" cy="3424237"/>
          </a:xfrm>
        </p:spPr>
      </p:pic>
      <p:pic>
        <p:nvPicPr>
          <p:cNvPr id="7" name="Obraz 6" descr="Obraz zawierający ubrania, w pomieszczeniu, ściana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D7B374D-0253-3EF9-27C1-54B3FAB60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926" y="59610"/>
            <a:ext cx="5107912" cy="3830934"/>
          </a:xfrm>
          <a:prstGeom prst="rect">
            <a:avLst/>
          </a:prstGeom>
        </p:spPr>
      </p:pic>
      <p:pic>
        <p:nvPicPr>
          <p:cNvPr id="9" name="Obraz 8" descr="Obraz zawierający ubrania, osoba, obuwie, człowi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02EC8C4-D8FA-72C3-662F-782C62C19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862" y="944544"/>
            <a:ext cx="3967843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2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27C24D-6A0F-32DF-4849-FDAAB100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91" y="2095625"/>
            <a:ext cx="10364451" cy="1596177"/>
          </a:xfrm>
        </p:spPr>
        <p:txBody>
          <a:bodyPr/>
          <a:lstStyle/>
          <a:p>
            <a:r>
              <a:rPr lang="pl-PL" sz="7200" dirty="0"/>
              <a:t>Obchodzimy urodzinki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220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Ludzka twarz, chłopiec, uśmiech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09F7DF6-0D77-AA72-4CF3-CA912968891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331423" y="904568"/>
            <a:ext cx="3044499" cy="4306529"/>
          </a:xfrm>
        </p:spPr>
      </p:pic>
      <p:pic>
        <p:nvPicPr>
          <p:cNvPr id="7" name="Obraz 6" descr="Obraz zawierający sztuka, obuwie, Ludzka twarz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C06836E-9C7E-38EC-1866-265AFE10C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05" y="1105318"/>
            <a:ext cx="2937019" cy="478804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7CFEF61-A51A-0606-DC6C-738563195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394" y="832057"/>
            <a:ext cx="3808459" cy="490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A5D186-45B7-AF1C-F106-3F15041A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024530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pl-PL" sz="6000" dirty="0"/>
              <a:t>Umiemy czytać, pisać i liczyć </a:t>
            </a:r>
            <a:r>
              <a:rPr lang="pl-PL" sz="6000" dirty="0">
                <a:sym typeface="Wingdings" panose="05000000000000000000" pitchFamily="2" charset="2"/>
              </a:rPr>
              <a:t> </a:t>
            </a:r>
            <a:endParaRPr lang="pl-PL" sz="6000" dirty="0"/>
          </a:p>
        </p:txBody>
      </p:sp>
      <p:pic>
        <p:nvPicPr>
          <p:cNvPr id="2050" name="Picture 2" descr="Grafika wektorowa Dzieci czytanie, obrazy wektorowe | Depositphotos">
            <a:extLst>
              <a:ext uri="{FF2B5EF4-FFF2-40B4-BE49-F238E27FC236}">
                <a16:creationId xmlns:a16="http://schemas.microsoft.com/office/drawing/2014/main" id="{91F62EFD-FC09-6FBF-C72A-345F0E720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301" y="3858586"/>
            <a:ext cx="2756105" cy="24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33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w pomieszczeniu, osoba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1AB0359-FF68-F51F-5E32-EB6D5FDAE96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6574" y="1848465"/>
            <a:ext cx="2767321" cy="4011561"/>
          </a:xfrm>
        </p:spPr>
      </p:pic>
      <p:pic>
        <p:nvPicPr>
          <p:cNvPr id="7" name="Obraz 6" descr="Obraz zawierający tablica suchościeralna biała, chłopiec, pismo odręczne, małe dzieck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77A749E-B031-07C7-9178-7439FAFD9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576" y="306029"/>
            <a:ext cx="4286250" cy="5715000"/>
          </a:xfrm>
          <a:prstGeom prst="rect">
            <a:avLst/>
          </a:prstGeom>
        </p:spPr>
      </p:pic>
      <p:pic>
        <p:nvPicPr>
          <p:cNvPr id="9" name="Obraz 8" descr="Obraz zawierający ubrania, tekst, obuwie, chłopiec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D7338B0-3447-DC31-61F1-AC91434A2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88826" y="1134971"/>
            <a:ext cx="4216600" cy="326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143D8A-E902-7E6E-05A4-78DA603B8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0" y="1832823"/>
            <a:ext cx="10364451" cy="1596177"/>
          </a:xfrm>
        </p:spPr>
        <p:txBody>
          <a:bodyPr>
            <a:normAutofit/>
          </a:bodyPr>
          <a:lstStyle/>
          <a:p>
            <a:r>
              <a:rPr lang="pl-PL" sz="7200" dirty="0"/>
              <a:t>Dbamy o przyrodę </a:t>
            </a:r>
            <a:r>
              <a:rPr lang="pl-PL" sz="7200" dirty="0">
                <a:sym typeface="Wingdings" panose="05000000000000000000" pitchFamily="2" charset="2"/>
              </a:rPr>
              <a:t></a:t>
            </a:r>
            <a:endParaRPr lang="pl-PL" sz="7200" dirty="0"/>
          </a:p>
        </p:txBody>
      </p:sp>
      <p:pic>
        <p:nvPicPr>
          <p:cNvPr id="3074" name="Picture 2" descr="Przyroda Grafika Zdjęcia - darmowe pobieranie na Freepik">
            <a:extLst>
              <a:ext uri="{FF2B5EF4-FFF2-40B4-BE49-F238E27FC236}">
                <a16:creationId xmlns:a16="http://schemas.microsoft.com/office/drawing/2014/main" id="{3A99DCB4-242C-DEB2-DB9E-BE91298A0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19" y="3578943"/>
            <a:ext cx="3038013" cy="254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2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rawa, osoba, obuwie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214B27F-E8B8-9E88-D84F-471B6044D35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28945" y="592852"/>
            <a:ext cx="2568177" cy="3424237"/>
          </a:xfrm>
        </p:spPr>
      </p:pic>
      <p:pic>
        <p:nvPicPr>
          <p:cNvPr id="7" name="Obraz 6" descr="Obraz zawierający ubrania, na wolnym powietrzu, małe dziecko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E8349A9-2DF0-3CD8-8839-11FE00CA4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122" y="327381"/>
            <a:ext cx="3900017" cy="5200022"/>
          </a:xfrm>
          <a:prstGeom prst="rect">
            <a:avLst/>
          </a:prstGeom>
        </p:spPr>
      </p:pic>
      <p:pic>
        <p:nvPicPr>
          <p:cNvPr id="9" name="Obraz 8" descr="Obraz zawierający ubrania, na wolnym powietrzu, osoba, obuw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0B24DB0-B7AC-E027-334A-1E88D3B13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514" y="373872"/>
            <a:ext cx="3830279" cy="5107039"/>
          </a:xfrm>
          <a:prstGeom prst="rect">
            <a:avLst/>
          </a:prstGeom>
        </p:spPr>
      </p:pic>
      <p:pic>
        <p:nvPicPr>
          <p:cNvPr id="11" name="Obraz 10" descr="Obraz zawierający ubrania, osoba, na wolnym powietrzu, tra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F3C3D10-554D-0C55-24CC-2F8D9C79E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067" y="3252428"/>
            <a:ext cx="2677632" cy="35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1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35F67B-3F88-D617-A268-96213C3B7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7551" y="713529"/>
            <a:ext cx="10364451" cy="1596177"/>
          </a:xfrm>
        </p:spPr>
        <p:txBody>
          <a:bodyPr>
            <a:normAutofit/>
          </a:bodyPr>
          <a:lstStyle/>
          <a:p>
            <a:r>
              <a:rPr lang="pl-PL" sz="4000" b="1" i="1" dirty="0"/>
              <a:t>W naszym przedszkolu jest super !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9F8300C-BECA-9DC8-2DDA-C7053C413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8" y="2206511"/>
            <a:ext cx="3542934" cy="472391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0455685-2C62-0D53-0F0E-3CE389DBF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965" y="2520962"/>
            <a:ext cx="3092860" cy="412381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5CB5EC5-47A0-1927-71B3-FC0C73BE0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970" y="813328"/>
            <a:ext cx="2715856" cy="3621141"/>
          </a:xfrm>
          <a:prstGeom prst="rect">
            <a:avLst/>
          </a:prstGeom>
        </p:spPr>
      </p:pic>
      <p:pic>
        <p:nvPicPr>
          <p:cNvPr id="14" name="Symbol zastępczy zawartości 10" descr="Obraz zawierający ubrania, chłopiec, dziewczyna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DD47D14-DCB3-FE23-EE8F-B9D782E5B48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3396385" y="2365434"/>
            <a:ext cx="2956580" cy="2217435"/>
          </a:xfrm>
        </p:spPr>
      </p:pic>
    </p:spTree>
    <p:extLst>
      <p:ext uri="{BB962C8B-B14F-4D97-AF65-F5344CB8AC3E}">
        <p14:creationId xmlns:p14="http://schemas.microsoft.com/office/powerpoint/2010/main" val="39929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ED72A4-BA63-C487-7F43-6BB152AA8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32" y="1572247"/>
            <a:ext cx="10364451" cy="1596177"/>
          </a:xfrm>
        </p:spPr>
        <p:txBody>
          <a:bodyPr>
            <a:normAutofit/>
          </a:bodyPr>
          <a:lstStyle/>
          <a:p>
            <a:r>
              <a:rPr lang="pl-PL" sz="5400" i="1" dirty="0"/>
              <a:t>Ty też zostań </a:t>
            </a:r>
            <a:r>
              <a:rPr lang="pl-PL" sz="5400" i="1" dirty="0" err="1">
                <a:solidFill>
                  <a:srgbClr val="00B050"/>
                </a:solidFill>
              </a:rPr>
              <a:t>Ekoludkiem</a:t>
            </a:r>
            <a:r>
              <a:rPr lang="pl-PL" sz="5400" i="1" dirty="0">
                <a:solidFill>
                  <a:srgbClr val="00B050"/>
                </a:solidFill>
              </a:rPr>
              <a:t> !!! </a:t>
            </a:r>
          </a:p>
        </p:txBody>
      </p:sp>
      <p:pic>
        <p:nvPicPr>
          <p:cNvPr id="4098" name="Picture 2" descr="EKOLUDEK - praca plastyczo-techniczna klasy 0 | Szkoła Podstawowa nr 23">
            <a:extLst>
              <a:ext uri="{FF2B5EF4-FFF2-40B4-BE49-F238E27FC236}">
                <a16:creationId xmlns:a16="http://schemas.microsoft.com/office/drawing/2014/main" id="{1A8A16A1-FB36-7A29-204E-AD3FB58CA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42" y="3264310"/>
            <a:ext cx="3028335" cy="264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43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ubrania, Sztuka dziecięca, osoba, Uczenie się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4E89FFE-7512-006A-F0AA-14E3AA60FC7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7484" y="2349779"/>
            <a:ext cx="2847417" cy="3795382"/>
          </a:xfrm>
        </p:spPr>
      </p:pic>
      <p:pic>
        <p:nvPicPr>
          <p:cNvPr id="7" name="Obraz 6" descr="Obraz zawierający osoba, w pomieszczeniu, małe dziecko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9F328E8-6A69-A3FD-57AF-BBB90CEF2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349" y="879922"/>
            <a:ext cx="3978195" cy="4685200"/>
          </a:xfrm>
          <a:prstGeom prst="rect">
            <a:avLst/>
          </a:prstGeom>
        </p:spPr>
      </p:pic>
      <p:pic>
        <p:nvPicPr>
          <p:cNvPr id="9" name="Obraz 8" descr="Obraz zawierający ubrania, w pomieszczeniu, osoba, Ludzka twarz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872C5E7-3A69-4C4D-FCD8-2C0A8B861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166" y="324465"/>
            <a:ext cx="4085918" cy="50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1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10" descr="Obraz zawierający osoba, w pomieszczeniu, Ludzka twarz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C316B8C-B269-B604-8644-1971BCF9922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3151" y="1722288"/>
            <a:ext cx="3219450" cy="4072600"/>
          </a:xfrm>
        </p:spPr>
      </p:pic>
      <p:pic>
        <p:nvPicPr>
          <p:cNvPr id="13" name="Obraz 12" descr="Obraz zawierający Ludzka twarz, małe dziecko, osoba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F712171-A7A8-4D5C-4151-0C58DF00E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562" y="1552835"/>
            <a:ext cx="3308629" cy="4411505"/>
          </a:xfrm>
          <a:prstGeom prst="rect">
            <a:avLst/>
          </a:prstGeom>
        </p:spPr>
      </p:pic>
      <p:pic>
        <p:nvPicPr>
          <p:cNvPr id="15" name="Obraz 14" descr="Obraz zawierający kolaż, zabawka, Zabawki dla dzieci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7BD371D-BA65-9485-E71A-30EA462F1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126" y="79888"/>
            <a:ext cx="32194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4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ubrania, chłopiec, Ludzka twarz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C397731-AFDC-E7CB-557F-CE5E17E7044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58761" y="1091381"/>
            <a:ext cx="4159045" cy="4949984"/>
          </a:xfrm>
        </p:spPr>
      </p:pic>
      <p:pic>
        <p:nvPicPr>
          <p:cNvPr id="7" name="Obraz 6" descr="Obraz zawierający ubrania, Ludzka twarz, osoba, sce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684DCEE-76D8-1785-CE77-EEE0CFDEE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231" y="598470"/>
            <a:ext cx="4673801" cy="54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3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BBF2D46-90E9-36C0-9908-DD598EB62A2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04347" y="1037288"/>
            <a:ext cx="3592238" cy="4783424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07EF889-FC6D-D09B-4298-E155D825C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085" y="1055802"/>
            <a:ext cx="6369605" cy="478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9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5620D0-DCFD-E3DA-2FB3-9252FAAFA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91" y="2326737"/>
            <a:ext cx="10364451" cy="1596177"/>
          </a:xfrm>
        </p:spPr>
        <p:txBody>
          <a:bodyPr>
            <a:normAutofit/>
          </a:bodyPr>
          <a:lstStyle/>
          <a:p>
            <a:r>
              <a:rPr lang="pl-PL" sz="8800" b="1" i="1" dirty="0"/>
              <a:t>Super wycieczki !</a:t>
            </a:r>
          </a:p>
        </p:txBody>
      </p:sp>
    </p:spTree>
    <p:extLst>
      <p:ext uri="{BB962C8B-B14F-4D97-AF65-F5344CB8AC3E}">
        <p14:creationId xmlns:p14="http://schemas.microsoft.com/office/powerpoint/2010/main" val="220577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na wolnym powietrzu, drzewo, niebo, obuw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B815CC5-5724-B42E-4F14-2CC95E5D406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71001" y="1012724"/>
            <a:ext cx="4184457" cy="4621160"/>
          </a:xfrm>
        </p:spPr>
      </p:pic>
      <p:pic>
        <p:nvPicPr>
          <p:cNvPr id="7" name="Obraz 6" descr="Obraz zawierający ubrania, Ludzka twarz, chłopiec, obuw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2761642-175E-6D06-05F3-47484BCE8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251" y="592852"/>
            <a:ext cx="4577747" cy="54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8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ubrania, obuwie, w pomieszczeniu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3FDA3EC-60C3-B6A7-3EE0-EF3BDDB498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48930" y="1716881"/>
            <a:ext cx="4799342" cy="3749854"/>
          </a:xfrm>
        </p:spPr>
      </p:pic>
      <p:pic>
        <p:nvPicPr>
          <p:cNvPr id="7" name="Obraz 6" descr="Obraz zawierający statyw, ubrania, obuwie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7903706-586E-DC1C-425D-2E685F12B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320" y="522514"/>
            <a:ext cx="4540599" cy="6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1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Kropla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TM04033925[[fn=Kropla]]</Template>
  <TotalTime>257</TotalTime>
  <Words>59</Words>
  <Application>Microsoft Office PowerPoint</Application>
  <PresentationFormat>Panoramiczny</PresentationFormat>
  <Paragraphs>13</Paragraphs>
  <Slides>28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2" baseType="lpstr">
      <vt:lpstr>Arial</vt:lpstr>
      <vt:lpstr>Tw Cen MT</vt:lpstr>
      <vt:lpstr>Wingdings</vt:lpstr>
      <vt:lpstr>Kropla</vt:lpstr>
      <vt:lpstr>To my  </vt:lpstr>
      <vt:lpstr>Kreatywne zajęcia – codziennie uczymy się czegoś ciekawego  </vt:lpstr>
      <vt:lpstr>Prezentacja programu PowerPoint</vt:lpstr>
      <vt:lpstr>Prezentacja programu PowerPoint</vt:lpstr>
      <vt:lpstr>Prezentacja programu PowerPoint</vt:lpstr>
      <vt:lpstr>Prezentacja programu PowerPoint</vt:lpstr>
      <vt:lpstr>Super wycieczki !</vt:lpstr>
      <vt:lpstr>Prezentacja programu PowerPoint</vt:lpstr>
      <vt:lpstr>Prezentacja programu PowerPoint</vt:lpstr>
      <vt:lpstr>Prezentacja programu PowerPoint</vt:lpstr>
      <vt:lpstr>Prezentacja programu PowerPoint</vt:lpstr>
      <vt:lpstr>Wiemy jak jeść zdrowo  </vt:lpstr>
      <vt:lpstr>Prezentacja programu PowerPoint</vt:lpstr>
      <vt:lpstr>Lubimy aktywnie spędzać czas !</vt:lpstr>
      <vt:lpstr>Prezentacja programu PowerPoint</vt:lpstr>
      <vt:lpstr> Obchodzimy święta nietypowe </vt:lpstr>
      <vt:lpstr>Prezentacja programu PowerPoint</vt:lpstr>
      <vt:lpstr>Prezentacja programu PowerPoint</vt:lpstr>
      <vt:lpstr>Lubimy warsztaty teatralne </vt:lpstr>
      <vt:lpstr>Prezentacja programu PowerPoint</vt:lpstr>
      <vt:lpstr>Obchodzimy urodzinki </vt:lpstr>
      <vt:lpstr>Prezentacja programu PowerPoint</vt:lpstr>
      <vt:lpstr>Umiemy czytać, pisać i liczyć  </vt:lpstr>
      <vt:lpstr>Prezentacja programu PowerPoint</vt:lpstr>
      <vt:lpstr>Dbamy o przyrodę </vt:lpstr>
      <vt:lpstr>Prezentacja programu PowerPoint</vt:lpstr>
      <vt:lpstr>W naszym przedszkolu jest super ! </vt:lpstr>
      <vt:lpstr>Ty też zostań Ekoludkiem !!!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Joanna Ozga</dc:creator>
  <cp:lastModifiedBy>Joanna Ozga</cp:lastModifiedBy>
  <cp:revision>2</cp:revision>
  <dcterms:created xsi:type="dcterms:W3CDTF">2025-02-17T12:21:12Z</dcterms:created>
  <dcterms:modified xsi:type="dcterms:W3CDTF">2025-02-20T09:20:17Z</dcterms:modified>
</cp:coreProperties>
</file>